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64" r:id="rId7"/>
    <p:sldId id="259" r:id="rId8"/>
    <p:sldId id="270" r:id="rId9"/>
    <p:sldId id="271" r:id="rId10"/>
    <p:sldId id="272" r:id="rId11"/>
    <p:sldId id="273" r:id="rId12"/>
    <p:sldId id="260" r:id="rId13"/>
    <p:sldId id="276" r:id="rId14"/>
    <p:sldId id="296" r:id="rId15"/>
    <p:sldId id="299" r:id="rId16"/>
    <p:sldId id="300" r:id="rId17"/>
    <p:sldId id="261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4" d="100"/>
          <a:sy n="84" d="100"/>
        </p:scale>
        <p:origin x="114" y="180"/>
      </p:cViewPr>
      <p:guideLst>
        <p:guide orient="horz" pos="159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F81C2-FAB1-4618-B116-6B9186536C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47F7C-9778-4EF1-8115-9E1A807FE7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47F7C-9778-4EF1-8115-9E1A807FE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47F7C-9778-4EF1-8115-9E1A807FE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47F7C-9778-4EF1-8115-9E1A807FE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B0D8-D049-4A31-8F2D-814DBCEBC8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73C6-6C2F-48CB-8888-B8D11C5DB6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EB0D8-D049-4A31-8F2D-814DBCEBC8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D73C6-6C2F-48CB-8888-B8D11C5DB6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7704" y="1709756"/>
            <a:ext cx="504056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6000" b="1" dirty="0">
                <a:ln w="28575">
                  <a:solidFill>
                    <a:srgbClr val="002060"/>
                  </a:solidFill>
                </a:ln>
                <a:solidFill>
                  <a:srgbClr val="0070C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项目答辩</a:t>
            </a:r>
            <a:endParaRPr lang="zh-CN" altLang="en-US" sz="6000" b="1" dirty="0">
              <a:ln w="28575">
                <a:solidFill>
                  <a:srgbClr val="002060"/>
                </a:solidFill>
              </a:ln>
              <a:solidFill>
                <a:srgbClr val="0070C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5004048" y="3065481"/>
            <a:ext cx="27363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00B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答辩人：许志娴</a:t>
            </a:r>
            <a:endParaRPr lang="zh-CN" altLang="en-US" sz="24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rgbClr val="00B05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Picture 2" descr="D:\1稻壳模板\ppt\2016.4\小清新水彩花卉毕业答辩模板\小清新水彩花卉毕业答辩模板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94522" y="0"/>
            <a:ext cx="7354956" cy="136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 bwMode="auto">
          <a:xfrm>
            <a:off x="5220335" y="3636645"/>
            <a:ext cx="302958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00B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sym typeface="+mn-ea"/>
              </a:rPr>
              <a:t>指导老师：李辉老师</a:t>
            </a:r>
            <a:endParaRPr lang="zh-CN" altLang="en-US" dirty="0">
              <a:ln>
                <a:solidFill>
                  <a:srgbClr val="C00000"/>
                </a:solidFill>
              </a:ln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7691" y="1987425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4800" b="1" dirty="0">
                <a:ln w="1905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代 码 展 示</a:t>
            </a:r>
            <a:endParaRPr lang="zh-CN" altLang="en-US" sz="4800" b="1" dirty="0">
              <a:ln w="1905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6495" y="1635646"/>
            <a:ext cx="1550242" cy="153455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8800" b="1" spc="50" dirty="0">
                <a:ln w="2857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8800" b="1" spc="50" dirty="0">
              <a:ln w="28575" cmpd="sng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75" name="Picture 3" descr="D:\1稻壳模板\ppt\2016.4\小清新水彩花卉毕业答辩模板\未标题-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07" y="462756"/>
            <a:ext cx="1236662" cy="421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1稻壳模板\ppt\2016.4\小清新水彩花卉毕业答辩模板\未标题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8425" y="377031"/>
            <a:ext cx="1425575" cy="43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D:\1稻壳模板\ppt\2016.4\小清新水彩花卉毕业答辩模板\未标题-5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-108520" y="-128440"/>
            <a:ext cx="911574" cy="9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50" y="987574"/>
            <a:ext cx="4065356" cy="40042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7895" y="151765"/>
            <a:ext cx="2385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第一屏代码展示</a:t>
            </a:r>
            <a:endParaRPr lang="zh-CN" alt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020" y="355600"/>
            <a:ext cx="3474085" cy="4432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95" y="987425"/>
            <a:ext cx="6641465" cy="37096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95" y="645160"/>
            <a:ext cx="3539490" cy="4394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380" y="298450"/>
            <a:ext cx="3387725" cy="47409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60" y="781050"/>
            <a:ext cx="7467600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D:\1稻壳模板\ppt\2016.4\小清新水彩花卉毕业答辩模板\未标题-5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-108520" y="-128440"/>
            <a:ext cx="911574" cy="9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37895" y="224155"/>
            <a:ext cx="213677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第二屏代码展示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1047115"/>
            <a:ext cx="3590925" cy="1524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40" y="622935"/>
            <a:ext cx="4335780" cy="4192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0" y="758190"/>
            <a:ext cx="7282180" cy="4232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90" y="702310"/>
            <a:ext cx="5520055" cy="4398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745" y="1364615"/>
            <a:ext cx="2019300" cy="301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D:\1稻壳模板\ppt\2016.4\小清新水彩花卉毕业答辩模板\未标题-5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-108520" y="-128440"/>
            <a:ext cx="911574" cy="9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37895" y="224155"/>
            <a:ext cx="227076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第三屏代码展示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689610"/>
            <a:ext cx="2524125" cy="4362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655" y="622300"/>
            <a:ext cx="3415030" cy="44970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940" y="497205"/>
            <a:ext cx="3846195" cy="4149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714375"/>
            <a:ext cx="3416935" cy="4229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125" y="555625"/>
            <a:ext cx="3816985" cy="48145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495" y="1893570"/>
            <a:ext cx="4524375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D:\1稻壳模板\ppt\2016.4\小清新水彩花卉毕业答辩模板\未标题-5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-108520" y="-128440"/>
            <a:ext cx="911574" cy="9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37895" y="224155"/>
            <a:ext cx="201485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第四屏代码展示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" y="1059815"/>
            <a:ext cx="7452995" cy="1990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10" y="385445"/>
            <a:ext cx="5143500" cy="4040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" y="931545"/>
            <a:ext cx="5534025" cy="401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1稻壳模板\ppt\2016.4\小清新水彩花卉毕业答辩模板\未标题-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07" y="462756"/>
            <a:ext cx="1236662" cy="421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1稻壳模板\ppt\2016.4\小清新水彩花卉毕业答辩模板\未标题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8425" y="377031"/>
            <a:ext cx="1425575" cy="43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123728" y="1371421"/>
            <a:ext cx="499952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28575">
                  <a:solidFill>
                    <a:srgbClr val="0070C0"/>
                  </a:solidFill>
                  <a:prstDash val="solid"/>
                </a:ln>
                <a:solidFill>
                  <a:srgbClr val="00206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  <a:endParaRPr lang="zh-CN" altLang="en-US" sz="7200" b="1" cap="none" spc="0" dirty="0">
              <a:ln w="28575">
                <a:solidFill>
                  <a:srgbClr val="0070C0"/>
                </a:solidFill>
                <a:prstDash val="solid"/>
              </a:ln>
              <a:solidFill>
                <a:srgbClr val="00206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9914" y="1887674"/>
            <a:ext cx="800219" cy="13681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zh-CN" altLang="en-US" sz="40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50" name="Picture 2" descr="D:\1稻壳模板\ppt\2016.4\小清新水彩花卉毕业答辩模板\未标题-2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-16092" y="-164554"/>
            <a:ext cx="1525238" cy="56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 rot="5400000">
            <a:off x="2300699" y="2433252"/>
            <a:ext cx="1219198" cy="27699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162" y="1419622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项  目  展  示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63162" y="2234962"/>
            <a:ext cx="255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  能  介  绍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3162" y="3065544"/>
            <a:ext cx="255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  码  展  示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0682" y="1419622"/>
            <a:ext cx="554120" cy="54253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0682" y="2234962"/>
            <a:ext cx="554120" cy="51431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0682" y="3065543"/>
            <a:ext cx="554120" cy="51431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9872" y="2296775"/>
            <a:ext cx="3743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90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  目  展  示</a:t>
            </a:r>
            <a:endParaRPr lang="zh-CN" altLang="en-US" sz="4800" b="1" dirty="0">
              <a:ln w="19050">
                <a:solidFill>
                  <a:schemeClr val="accent1">
                    <a:lumMod val="75000"/>
                  </a:schemeClr>
                </a:solidFill>
              </a:ln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6632" y="2005808"/>
            <a:ext cx="1425576" cy="141293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8800" dirty="0">
                <a:ln w="28575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8800" dirty="0">
              <a:ln w="28575">
                <a:solidFill>
                  <a:schemeClr val="accent1">
                    <a:lumMod val="50000"/>
                  </a:schemeClr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75" name="Picture 3" descr="D:\1稻壳模板\ppt\2016.4\小清新水彩花卉毕业答辩模板\未标题-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07" y="462756"/>
            <a:ext cx="1236662" cy="421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1稻壳模板\ppt\2016.4\小清新水彩花卉毕业答辩模板\未标题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8425" y="377031"/>
            <a:ext cx="1425575" cy="43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1稻壳模板\ppt\2016.4\小清新水彩花卉毕业答辩模板\未标题-5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-136971" y="-98774"/>
            <a:ext cx="911574" cy="9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35" y="1746885"/>
            <a:ext cx="6214745" cy="2964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815" y="1076960"/>
            <a:ext cx="7160260" cy="3415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65" y="1196340"/>
            <a:ext cx="6223635" cy="29686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2815" y="229870"/>
            <a:ext cx="2167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每 屏 的 效 果</a:t>
            </a:r>
            <a:endParaRPr lang="zh-CN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030" y="1393825"/>
            <a:ext cx="6144895" cy="2931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89519" y="1964357"/>
            <a:ext cx="396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功  能  介  绍</a:t>
            </a:r>
            <a:endParaRPr lang="zh-CN" altLang="en-US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7303" y="1637387"/>
            <a:ext cx="1584176" cy="148493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8800" b="1" dirty="0">
                <a:ln w="2857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8800" b="1" dirty="0">
              <a:ln w="2857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75" name="Picture 3" descr="D:\1稻壳模板\ppt\2016.4\小清新水彩花卉毕业答辩模板\未标题-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07" y="462756"/>
            <a:ext cx="1236662" cy="421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1稻壳模板\ppt\2016.4\小清新水彩花卉毕业答辩模板\未标题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8425" y="377031"/>
            <a:ext cx="1425575" cy="43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D:\1稻壳模板\ppt\2016.4\小清新水彩花卉毕业答辩模板\未标题-5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-136971" y="-98774"/>
            <a:ext cx="911574" cy="9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73224"/>
            <a:ext cx="8532440" cy="406981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77380" y="165023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rgbClr val="002060"/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第一屏的功能：字体间距、</a:t>
            </a:r>
            <a:r>
              <a:rPr lang="en-US" altLang="zh-CN" dirty="0">
                <a:ln>
                  <a:solidFill>
                    <a:srgbClr val="002060"/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3D</a:t>
            </a:r>
            <a:r>
              <a:rPr lang="zh-CN" altLang="en-US" dirty="0">
                <a:ln>
                  <a:solidFill>
                    <a:srgbClr val="002060"/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轮播图</a:t>
            </a:r>
            <a:endParaRPr lang="en-US" altLang="zh-CN" dirty="0">
              <a:ln>
                <a:solidFill>
                  <a:srgbClr val="002060"/>
                </a:solidFill>
              </a:ln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D:\1稻壳模板\ppt\2016.4\小清新水彩花卉毕业答辩模板\未标题-5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-136971" y="-98774"/>
            <a:ext cx="911574" cy="9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1" y="873224"/>
            <a:ext cx="8471135" cy="40405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1600" y="26749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第二屏的功能：星星和月亮移动</a:t>
            </a:r>
            <a:endParaRPr lang="zh-CN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D:\1稻壳模板\ppt\2016.4\小清新水彩花卉毕业答辩模板\未标题-5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-136971" y="-98774"/>
            <a:ext cx="911574" cy="9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873224"/>
            <a:ext cx="8748464" cy="41728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9592" y="267494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</a:rPr>
              <a:t>第三屏的功能：物体转动，鼠标划上四周分开</a:t>
            </a:r>
            <a:endParaRPr lang="zh-CN" altLang="en-US" sz="2000" dirty="0">
              <a:ln>
                <a:solidFill>
                  <a:srgbClr val="FFC000"/>
                </a:solidFill>
              </a:ln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D:\1稻壳模板\ppt\2016.4\小清新水彩花卉毕业答辩模板\未标题-5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-136971" y="-98774"/>
            <a:ext cx="911574" cy="9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043608" y="267494"/>
            <a:ext cx="55446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第四屏的功能：太阳和白云移动</a:t>
            </a:r>
            <a:endParaRPr lang="zh-CN" altLang="en-US" sz="2000" b="1" dirty="0">
              <a:ln w="12700">
                <a:solidFill>
                  <a:schemeClr val="accent4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000760"/>
            <a:ext cx="8565515" cy="4085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1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B386BA"/>
      </a:accent1>
      <a:accent2>
        <a:srgbClr val="EF93A4"/>
      </a:accent2>
      <a:accent3>
        <a:srgbClr val="A8D2C7"/>
      </a:accent3>
      <a:accent4>
        <a:srgbClr val="9EBBE2"/>
      </a:accent4>
      <a:accent5>
        <a:srgbClr val="AB7D89"/>
      </a:accent5>
      <a:accent6>
        <a:srgbClr val="DCAFC1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WPS 演示</Application>
  <PresentationFormat>全屏显示(16:9)</PresentationFormat>
  <Paragraphs>54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微软雅黑 Light</vt:lpstr>
      <vt:lpstr>微软雅黑</vt:lpstr>
      <vt:lpstr>Arial Unicode MS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清新水彩</dc:title>
  <dc:creator>第一PPT</dc:creator>
  <cp:keywords>www.1ppt.com</cp:keywords>
  <cp:lastModifiedBy>和你私奔到海角。ら</cp:lastModifiedBy>
  <cp:revision>74</cp:revision>
  <dcterms:created xsi:type="dcterms:W3CDTF">2016-04-19T08:08:00Z</dcterms:created>
  <dcterms:modified xsi:type="dcterms:W3CDTF">2019-04-26T08:30:06Z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  <property fmtid="{D5CDD505-2E9C-101B-9397-08002B2CF9AE}" pid="3" name="KSORubyTemplateID">
    <vt:lpwstr>8</vt:lpwstr>
  </property>
</Properties>
</file>